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9/20/2019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FEEDSTUFFS 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38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Cotton Seed Hulls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9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Wheat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7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Grain Sorghum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Sunflower Seed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25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Soybeans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13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Beet Pulp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2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 Gluten Pellet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87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Corn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1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 Corn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2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Corn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4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Steam Flaked Corn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t="17525" r="19031"/>
          <a:stretch/>
        </p:blipFill>
        <p:spPr>
          <a:xfrm>
            <a:off x="0" y="0"/>
            <a:ext cx="8319752" cy="83087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Steam Rolled Oats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1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Oats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1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Steam Rolled Barley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r="19031"/>
          <a:stretch>
            <a:fillRect/>
          </a:stretch>
        </p:blipFill>
        <p:spPr>
          <a:xfrm>
            <a:off x="-553793" y="-1546003"/>
            <a:ext cx="8860665" cy="107291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Cotton Seed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392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11</TotalTime>
  <Words>35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Rockwell</vt:lpstr>
      <vt:lpstr>Rockwell Condensed</vt:lpstr>
      <vt:lpstr>Wingdings</vt:lpstr>
      <vt:lpstr>Wood Type</vt:lpstr>
      <vt:lpstr>FEEDSTUFFS ID</vt:lpstr>
      <vt:lpstr>Whole Corn</vt:lpstr>
      <vt:lpstr>Cracked Corn</vt:lpstr>
      <vt:lpstr>Ground Corn</vt:lpstr>
      <vt:lpstr>Steam Flaked Corn</vt:lpstr>
      <vt:lpstr>Steam Rolled Oats</vt:lpstr>
      <vt:lpstr>Whole Oats</vt:lpstr>
      <vt:lpstr>Steam Rolled Barley</vt:lpstr>
      <vt:lpstr>Cotton Seed</vt:lpstr>
      <vt:lpstr>Cotton Seed Hulls</vt:lpstr>
      <vt:lpstr>Wheat</vt:lpstr>
      <vt:lpstr>Grain Sorghum</vt:lpstr>
      <vt:lpstr>Sunflower Seed</vt:lpstr>
      <vt:lpstr>Soybeans</vt:lpstr>
      <vt:lpstr>Beet Pulp</vt:lpstr>
      <vt:lpstr>Corn Gluten Pellet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FEEDSTUFFS ID</dc:title>
  <dc:creator>Jeremy Fair</dc:creator>
  <cp:lastModifiedBy>Jeremy Fair</cp:lastModifiedBy>
  <cp:revision>3</cp:revision>
  <dcterms:created xsi:type="dcterms:W3CDTF">2019-09-19T17:07:05Z</dcterms:created>
  <dcterms:modified xsi:type="dcterms:W3CDTF">2019-09-20T17:31:04Z</dcterms:modified>
</cp:coreProperties>
</file>