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91" r:id="rId3"/>
    <p:sldId id="292" r:id="rId4"/>
    <p:sldId id="278" r:id="rId5"/>
    <p:sldId id="279" r:id="rId6"/>
    <p:sldId id="293" r:id="rId7"/>
    <p:sldId id="277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294" r:id="rId16"/>
    <p:sldId id="257" r:id="rId17"/>
    <p:sldId id="270" r:id="rId18"/>
    <p:sldId id="271" r:id="rId19"/>
    <p:sldId id="272" r:id="rId20"/>
    <p:sldId id="273" r:id="rId21"/>
    <p:sldId id="274" r:id="rId22"/>
    <p:sldId id="276" r:id="rId23"/>
    <p:sldId id="284" r:id="rId24"/>
    <p:sldId id="289" r:id="rId25"/>
    <p:sldId id="286" r:id="rId26"/>
    <p:sldId id="303" r:id="rId27"/>
    <p:sldId id="287" r:id="rId28"/>
    <p:sldId id="288" r:id="rId29"/>
    <p:sldId id="304" r:id="rId30"/>
    <p:sldId id="30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6854" autoAdjust="0"/>
  </p:normalViewPr>
  <p:slideViewPr>
    <p:cSldViewPr snapToGrid="0">
      <p:cViewPr varScale="1">
        <p:scale>
          <a:sx n="57" d="100"/>
          <a:sy n="57" d="100"/>
        </p:scale>
        <p:origin x="1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01AAC-B18C-4A50-83AE-C04DF275C490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A4CA4-FD4E-442D-AFD4-6D235213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Developed in France from Spanish Merino sheep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Large Wool Sheep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4CA4-FD4E-442D-AFD4-6D23521356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42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One of the largest Breeds of Sheep – mature weigh between 250-350 </a:t>
            </a:r>
            <a:r>
              <a:rPr lang="en-US" baseline="0" dirty="0" err="1" smtClean="0"/>
              <a:t>lbs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Large framed Black Faced Sheep with no wool on their heads or legs. Considered Med. Wool and raised for their meat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Imported from England in the 1880’s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4CA4-FD4E-442D-AFD4-6D23521356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31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Acquired name from Southern England where they were developed.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Records indicate they’re were Hampshire sheep in the US in the 1840’s but it is not clear they survived the Civil War. Imported again in the late 1860’s from England.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Hampshire is a large breed of sheep with a black face and wool on the head and legs.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4CA4-FD4E-442D-AFD4-6D23521356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79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Developed in England from crossing Spanish Merino Sheep with Horned Sheep of Wales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Polled Dorset sheep were developed at NC State in North Carolina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Dorsets</a:t>
            </a:r>
            <a:r>
              <a:rPr lang="en-US" baseline="0" dirty="0" smtClean="0"/>
              <a:t> were imported into the US in 1860 to Oregon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Dorsets</a:t>
            </a:r>
            <a:r>
              <a:rPr lang="en-US" baseline="0" dirty="0" smtClean="0"/>
              <a:t> are White faced sheep  in fact they are the number one white faced sheep in the US and are used heavily in crossbreeding situations with both maternal and terminal goals. </a:t>
            </a:r>
          </a:p>
          <a:p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4CA4-FD4E-442D-AFD4-6D23521356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44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Originated in the </a:t>
            </a:r>
            <a:r>
              <a:rPr lang="en-US" baseline="0" dirty="0" err="1" smtClean="0"/>
              <a:t>Shropshire</a:t>
            </a:r>
            <a:r>
              <a:rPr lang="en-US" baseline="0" dirty="0" smtClean="0"/>
              <a:t> and Staffordshire counties of England. First imported to the US in 1855 to </a:t>
            </a:r>
            <a:r>
              <a:rPr lang="en-US" baseline="0" dirty="0" err="1" smtClean="0"/>
              <a:t>Virgina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Today </a:t>
            </a:r>
            <a:r>
              <a:rPr lang="en-US" baseline="0" dirty="0" err="1" smtClean="0"/>
              <a:t>Shrops</a:t>
            </a:r>
            <a:r>
              <a:rPr lang="en-US" baseline="0" dirty="0" smtClean="0"/>
              <a:t> are medium sized sheep that have strong carcass and meat quality. They are a relative early maturing sheep. Sheep are shown slick shorn to exhibit superior muscling and carcass quality 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Gray to Black Face with wool from the tip of the nose to the hoof. 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4CA4-FD4E-442D-AFD4-6D23521356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89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Originated in Oxford County England and was formed from breeding </a:t>
            </a:r>
            <a:r>
              <a:rPr lang="en-US" baseline="0" dirty="0" err="1" smtClean="0"/>
              <a:t>Hampshires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Cotswolds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Produce the heaviest fleeces of most meat breeds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Black faced sheep with wool along the face, head, and legs 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4CA4-FD4E-442D-AFD4-6D23521356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83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Developed from Columbia and Cheviot sheep. Developed in the US and the </a:t>
            </a:r>
            <a:r>
              <a:rPr lang="en-US" baseline="0" dirty="0" err="1" smtClean="0"/>
              <a:t>Montadale</a:t>
            </a:r>
            <a:r>
              <a:rPr lang="en-US" baseline="0" dirty="0" smtClean="0"/>
              <a:t> breed association was established in 1945.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Noted as dual purpose breed producing heavily muscled carcasses and wool with little lanolin.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Medium sized white faced sheep with a clean head and legs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4CA4-FD4E-442D-AFD4-6D23521356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38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Developed in Sussex England during the late 1700’s and early 1800’s.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Small sized sheep with a grey to mouse-brown face and lower legs and is polled. Shown slick shorn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Feed Efficient sheep that mature early with good carcass quality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4CA4-FD4E-442D-AFD4-6D23521356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32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One of the oldest know breeds of sheep originated in the Cheviot Hills region along the England Scotland border in the 1300’s.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Distinctive White face with wool-free head and legs, pricked ears, Black muzzle and black feet. Noted for being very alert and active sheep.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Small sheep maturing at 200 </a:t>
            </a:r>
            <a:r>
              <a:rPr lang="en-US" baseline="0" dirty="0" err="1" smtClean="0"/>
              <a:t>lbs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4CA4-FD4E-442D-AFD4-6D23521356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34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One of the oldest breeds of sheep indigenous to the US. Developed from importations of fat-tailed sheep from Africa and the Middle East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flock of Tunis sheep was given to George Washington as a gift from the ruler of Tunisia. Thomas Jefferson was one of the chief importers of these sheep.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Nearly eliminated during the Civil War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Today they are noted for their efficiency, hardiness, and foraging ability.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Wool-free red face and legs and lambs are red when born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4CA4-FD4E-442D-AFD4-6D23521356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48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Orginated</a:t>
            </a:r>
            <a:r>
              <a:rPr lang="en-US" baseline="0" dirty="0" smtClean="0"/>
              <a:t> on the Texel Isle off the coast of Netherlands. First imported to the meat animal research center at the University of NE in 1985.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White faced sheep with no wool on the legs or face. Shown slick shorn.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Expressive heavily muscled sheep. Strong Terminal Sire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4CA4-FD4E-442D-AFD4-6D23521356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15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One of the oldest breeds of sheep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Europe 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4CA4-FD4E-442D-AFD4-6D23521356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94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Developed in South Africa </a:t>
            </a:r>
          </a:p>
          <a:p>
            <a:endParaRPr lang="en-US" baseline="0" dirty="0" smtClean="0"/>
          </a:p>
          <a:p>
            <a:r>
              <a:rPr lang="en-US" baseline="0" dirty="0" smtClean="0"/>
              <a:t>Very hardy breed that is noted for its meat production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Small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Hair sheep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Low labor requirements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4CA4-FD4E-442D-AFD4-6D23521356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26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Developed in Maine in the 1950’s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Developed as a low input sheep. A Meat sheep that did not require shearing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Brown, Black, or White in color</a:t>
            </a:r>
          </a:p>
          <a:p>
            <a:endParaRPr lang="en-US" baseline="0" dirty="0" smtClean="0"/>
          </a:p>
          <a:p>
            <a:r>
              <a:rPr lang="en-US" baseline="0" dirty="0" smtClean="0"/>
              <a:t>Small sheep with a tail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4CA4-FD4E-442D-AFD4-6D23521356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14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Not an actual breed. But instead a dark fleeced sheep of any breed.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4CA4-FD4E-442D-AFD4-6D23521356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24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Originated in Central England </a:t>
            </a:r>
          </a:p>
          <a:p>
            <a:endParaRPr lang="en-US" baseline="0" dirty="0" smtClean="0"/>
          </a:p>
          <a:p>
            <a:r>
              <a:rPr lang="en-US" baseline="0" dirty="0" smtClean="0"/>
              <a:t>Very old breed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Imported to the US in 1932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White faced wool sheep Wool will grow in chords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4CA4-FD4E-442D-AFD4-6D23521356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23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Originated in England but greatly improved in the US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of the largest breeds of sheep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Wool will grow in chords.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4CA4-FD4E-442D-AFD4-6D23521356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60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England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Small Wool Breed. Hardy sheep that are more resistant to foot rot than many other breeds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Imported to the US in 1972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4CA4-FD4E-442D-AFD4-6D23521356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32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Old breed of sheep with records as early as 1600 in England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Long wool breed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Closely related to the Cheviot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4CA4-FD4E-442D-AFD4-6D23521356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65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Developed in New Zealand and Australia from Lincoln and Merino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Dual Purpose sheep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Imported to the US in 1914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4CA4-FD4E-442D-AFD4-6D23521356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79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Developed in the US by USDA in the early 1900’s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Developed at the experiment station in Idaho by crossing Lincoln and </a:t>
            </a:r>
            <a:r>
              <a:rPr lang="en-US" dirty="0" err="1" smtClean="0"/>
              <a:t>Rambouillet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4CA4-FD4E-442D-AFD4-6D23521356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92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White faced wool sheep developed in the 1960s by USDA in Idaho. Developed from </a:t>
            </a:r>
            <a:r>
              <a:rPr lang="en-US" baseline="0" dirty="0" err="1" smtClean="0"/>
              <a:t>Ramouillet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Targhee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Finnsheep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Dorest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Noted for being hardy sheep that produce quality wool and meat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4CA4-FD4E-442D-AFD4-6D23521356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9DE7-47A8-40DB-B084-2A1C5F8F84A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A5BCCF5-A16E-413B-836F-A543FFBE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0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9DE7-47A8-40DB-B084-2A1C5F8F84A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A5BCCF5-A16E-413B-836F-A543FFBE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6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9DE7-47A8-40DB-B084-2A1C5F8F84A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A5BCCF5-A16E-413B-836F-A543FFBE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6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9DE7-47A8-40DB-B084-2A1C5F8F84A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A5BCCF5-A16E-413B-836F-A543FFBE2B3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0707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9DE7-47A8-40DB-B084-2A1C5F8F84A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A5BCCF5-A16E-413B-836F-A543FFBE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66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9DE7-47A8-40DB-B084-2A1C5F8F84A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CCF5-A16E-413B-836F-A543FFBE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4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9DE7-47A8-40DB-B084-2A1C5F8F84A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CCF5-A16E-413B-836F-A543FFBE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61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9DE7-47A8-40DB-B084-2A1C5F8F84A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CCF5-A16E-413B-836F-A543FFBE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7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67E9DE7-47A8-40DB-B084-2A1C5F8F84A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A5BCCF5-A16E-413B-836F-A543FFBE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9DE7-47A8-40DB-B084-2A1C5F8F84A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CCF5-A16E-413B-836F-A543FFBE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2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9DE7-47A8-40DB-B084-2A1C5F8F84A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A5BCCF5-A16E-413B-836F-A543FFBE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3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9DE7-47A8-40DB-B084-2A1C5F8F84A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CCF5-A16E-413B-836F-A543FFBE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2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9DE7-47A8-40DB-B084-2A1C5F8F84A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CCF5-A16E-413B-836F-A543FFBE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7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9DE7-47A8-40DB-B084-2A1C5F8F84A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CCF5-A16E-413B-836F-A543FFBE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0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9DE7-47A8-40DB-B084-2A1C5F8F84A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CCF5-A16E-413B-836F-A543FFBE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4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9DE7-47A8-40DB-B084-2A1C5F8F84A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CCF5-A16E-413B-836F-A543FFBE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3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9DE7-47A8-40DB-B084-2A1C5F8F84A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CCF5-A16E-413B-836F-A543FFBE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4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E9DE7-47A8-40DB-B084-2A1C5F8F84A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BCCF5-A16E-413B-836F-A543FFBE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83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Breeds of Sheep </a:t>
            </a:r>
            <a:endParaRPr lang="en-US" dirty="0"/>
          </a:p>
        </p:txBody>
      </p:sp>
      <p:pic>
        <p:nvPicPr>
          <p:cNvPr id="3" name="Picture 6" descr="Image result for suffolk sheep na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1" y="1"/>
            <a:ext cx="2607732" cy="235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hampshire sheep na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3368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dorset sheep nai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3" y="0"/>
            <a:ext cx="2526973" cy="235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shropshire sheep nai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506" y="1"/>
            <a:ext cx="2146627" cy="236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oxford sheep naile 201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0" r="22771"/>
          <a:stretch/>
        </p:blipFill>
        <p:spPr bwMode="auto">
          <a:xfrm>
            <a:off x="-66101" y="4521199"/>
            <a:ext cx="2082800" cy="233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Montadale sheep naile 20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98" y="4526177"/>
            <a:ext cx="2537025" cy="233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southdown sheep naile 201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/>
          <a:stretch/>
        </p:blipFill>
        <p:spPr bwMode="auto">
          <a:xfrm>
            <a:off x="9618132" y="0"/>
            <a:ext cx="2573867" cy="239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Natural Colored sheep naile 20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80" y="4521199"/>
            <a:ext cx="2336801" cy="233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Romney Sheep sho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581" y="4521199"/>
            <a:ext cx="3115735" cy="233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Rambouillet Sheep show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5"/>
          <a:stretch/>
        </p:blipFill>
        <p:spPr bwMode="auto">
          <a:xfrm>
            <a:off x="9889067" y="4521198"/>
            <a:ext cx="2302933" cy="233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72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 Leister </a:t>
            </a:r>
            <a:endParaRPr lang="en-US" dirty="0"/>
          </a:p>
        </p:txBody>
      </p:sp>
      <p:pic>
        <p:nvPicPr>
          <p:cNvPr id="12290" name="Picture 2" descr="Image result for Border Leicester Sheep sh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67" y="2222500"/>
            <a:ext cx="5485115" cy="453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7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Crossbreed (Composite) Wool Breeds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3200" dirty="0">
                <a:latin typeface="Helvetica" panose="020B0604020202020204" pitchFamily="34" charset="0"/>
              </a:rPr>
              <a:t>Long-wool breeds crossed with fine-wool breeds</a:t>
            </a:r>
          </a:p>
          <a:p>
            <a:r>
              <a:rPr lang="en-US" altLang="en-US" sz="3200" dirty="0">
                <a:latin typeface="Helvetica" panose="020B0604020202020204" pitchFamily="34" charset="0"/>
              </a:rPr>
              <a:t>Popular crossbred-wool breeds</a:t>
            </a:r>
          </a:p>
          <a:p>
            <a:pPr lvl="1"/>
            <a:r>
              <a:rPr lang="en-US" altLang="en-US" sz="2800" dirty="0">
                <a:latin typeface="Helvetica" panose="020B0604020202020204" pitchFamily="34" charset="0"/>
              </a:rPr>
              <a:t>Columbia</a:t>
            </a:r>
          </a:p>
          <a:p>
            <a:pPr lvl="1"/>
            <a:r>
              <a:rPr lang="en-US" altLang="en-US" sz="2800" dirty="0" err="1">
                <a:latin typeface="Helvetica" panose="020B0604020202020204" pitchFamily="34" charset="0"/>
              </a:rPr>
              <a:t>Corriedale</a:t>
            </a:r>
            <a:endParaRPr lang="en-US" altLang="en-US" sz="2800" dirty="0">
              <a:latin typeface="Helvetica" panose="020B0604020202020204" pitchFamily="34" charset="0"/>
            </a:endParaRPr>
          </a:p>
          <a:p>
            <a:pPr lvl="1"/>
            <a:r>
              <a:rPr lang="en-US" altLang="en-US" sz="2800" dirty="0">
                <a:latin typeface="Helvetica" panose="020B0604020202020204" pitchFamily="34" charset="0"/>
              </a:rPr>
              <a:t>Panama</a:t>
            </a:r>
          </a:p>
          <a:p>
            <a:pPr lvl="1"/>
            <a:r>
              <a:rPr lang="en-US" altLang="en-US" sz="2800" dirty="0" err="1">
                <a:latin typeface="Helvetica" panose="020B0604020202020204" pitchFamily="34" charset="0"/>
              </a:rPr>
              <a:t>Romeldale</a:t>
            </a:r>
            <a:endParaRPr lang="en-US" altLang="en-US" sz="2800" dirty="0">
              <a:latin typeface="Helvetica" panose="020B0604020202020204" pitchFamily="34" charset="0"/>
            </a:endParaRPr>
          </a:p>
          <a:p>
            <a:pPr lvl="1"/>
            <a:r>
              <a:rPr lang="en-US" altLang="en-US" sz="2800" dirty="0" err="1">
                <a:latin typeface="Helvetica" panose="020B0604020202020204" pitchFamily="34" charset="0"/>
              </a:rPr>
              <a:t>Targhee</a:t>
            </a:r>
            <a:endParaRPr lang="en-US" altLang="en-US" sz="2800" dirty="0">
              <a:latin typeface="Helvetica" panose="020B0604020202020204" pitchFamily="34" charset="0"/>
            </a:endParaRPr>
          </a:p>
          <a:p>
            <a:pPr lvl="1"/>
            <a:r>
              <a:rPr lang="en-US" altLang="en-US" sz="2800" dirty="0" err="1">
                <a:latin typeface="Helvetica" panose="020B0604020202020204" pitchFamily="34" charset="0"/>
              </a:rPr>
              <a:t>Tailess</a:t>
            </a:r>
            <a:endParaRPr lang="en-US" altLang="en-US" sz="2800" dirty="0">
              <a:latin typeface="Helvetica" panose="020B0604020202020204" pitchFamily="34" charset="0"/>
            </a:endParaRPr>
          </a:p>
          <a:p>
            <a:pPr lvl="1"/>
            <a:r>
              <a:rPr lang="en-US" altLang="en-US" sz="2800" dirty="0" err="1">
                <a:latin typeface="Helvetica" panose="020B0604020202020204" pitchFamily="34" charset="0"/>
              </a:rPr>
              <a:t>Southdale</a:t>
            </a:r>
            <a:endParaRPr lang="en-US" altLang="en-US" sz="2800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Corriedale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6" name="Picture 4" descr="Image result for Corriedale Sheep sh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2119841"/>
            <a:ext cx="5010982" cy="461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57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Columbia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33" y="2373312"/>
            <a:ext cx="4368800" cy="41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Polypay</a:t>
            </a:r>
            <a:endParaRPr lang="en-US" dirty="0"/>
          </a:p>
        </p:txBody>
      </p:sp>
      <p:pic>
        <p:nvPicPr>
          <p:cNvPr id="11268" name="Picture 4" descr="Image result for Polypay Sheep sh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2171700"/>
            <a:ext cx="6077782" cy="455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2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Medium Wool Breeds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3200" dirty="0">
                <a:latin typeface="Helvetica" panose="020B0604020202020204" pitchFamily="34" charset="0"/>
              </a:rPr>
              <a:t>Raised for lamb and mutton</a:t>
            </a:r>
          </a:p>
          <a:p>
            <a:r>
              <a:rPr lang="en-US" altLang="en-US" sz="3200" dirty="0">
                <a:latin typeface="Helvetica" panose="020B0604020202020204" pitchFamily="34" charset="0"/>
              </a:rPr>
              <a:t>Wool is secondary product</a:t>
            </a:r>
          </a:p>
          <a:p>
            <a:r>
              <a:rPr lang="en-US" altLang="en-US" sz="3200" dirty="0">
                <a:latin typeface="Helvetica" panose="020B0604020202020204" pitchFamily="34" charset="0"/>
              </a:rPr>
              <a:t>Popular breeds</a:t>
            </a:r>
          </a:p>
          <a:p>
            <a:pPr lvl="1"/>
            <a:r>
              <a:rPr lang="en-US" altLang="en-US" sz="2800" dirty="0">
                <a:latin typeface="Helvetica" panose="020B0604020202020204" pitchFamily="34" charset="0"/>
              </a:rPr>
              <a:t>Dorset</a:t>
            </a:r>
          </a:p>
          <a:p>
            <a:pPr lvl="1"/>
            <a:r>
              <a:rPr lang="en-US" altLang="en-US" sz="2800" dirty="0">
                <a:latin typeface="Helvetica" panose="020B0604020202020204" pitchFamily="34" charset="0"/>
              </a:rPr>
              <a:t>Hampshire</a:t>
            </a:r>
          </a:p>
          <a:p>
            <a:pPr lvl="1"/>
            <a:r>
              <a:rPr lang="en-US" altLang="en-US" sz="2800" dirty="0">
                <a:latin typeface="Helvetica" panose="020B0604020202020204" pitchFamily="34" charset="0"/>
              </a:rPr>
              <a:t>Southdown</a:t>
            </a:r>
          </a:p>
          <a:p>
            <a:pPr lvl="1"/>
            <a:r>
              <a:rPr lang="en-US" altLang="en-US" sz="2800" dirty="0">
                <a:latin typeface="Helvetica" panose="020B0604020202020204" pitchFamily="34" charset="0"/>
              </a:rPr>
              <a:t>Suffolk</a:t>
            </a:r>
          </a:p>
          <a:p>
            <a:pPr lvl="1"/>
            <a:r>
              <a:rPr lang="en-US" altLang="en-US" sz="2800" dirty="0" err="1">
                <a:latin typeface="Helvetica" panose="020B0604020202020204" pitchFamily="34" charset="0"/>
              </a:rPr>
              <a:t>Shropshire</a:t>
            </a:r>
            <a:endParaRPr lang="en-US" altLang="en-US" sz="2800" dirty="0">
              <a:latin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Suffolk </a:t>
            </a:r>
            <a:endParaRPr lang="en-US" dirty="0"/>
          </a:p>
        </p:txBody>
      </p:sp>
      <p:pic>
        <p:nvPicPr>
          <p:cNvPr id="1030" name="Picture 6" descr="Image result for suffolk sheep na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624" y="2085444"/>
            <a:ext cx="5144558" cy="464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56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Hampshire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266" y="2154766"/>
            <a:ext cx="6112933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Dorset </a:t>
            </a:r>
            <a:endParaRPr lang="en-US" dirty="0"/>
          </a:p>
        </p:txBody>
      </p:sp>
      <p:pic>
        <p:nvPicPr>
          <p:cNvPr id="3074" name="Picture 2" descr="Image result for dorset sheep na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867" y="2129367"/>
            <a:ext cx="4926315" cy="459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0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Shropshire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398" y="2256366"/>
            <a:ext cx="5774267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5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Breeds of Sheep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>
                <a:latin typeface="Helvetica" panose="020B0604020202020204" pitchFamily="34" charset="0"/>
              </a:rPr>
              <a:t>There are more than 150 different breeds of sheep </a:t>
            </a:r>
          </a:p>
          <a:p>
            <a:r>
              <a:rPr lang="en-US" altLang="en-US" sz="3200" dirty="0">
                <a:latin typeface="Helvetica" panose="020B0604020202020204" pitchFamily="34" charset="0"/>
              </a:rPr>
              <a:t>Sheep often categorized by wool type</a:t>
            </a:r>
          </a:p>
          <a:p>
            <a:pPr lvl="1"/>
            <a:r>
              <a:rPr lang="en-US" altLang="en-US" sz="2800" dirty="0">
                <a:latin typeface="Helvetica" panose="020B0604020202020204" pitchFamily="34" charset="0"/>
              </a:rPr>
              <a:t>Fine-wool</a:t>
            </a:r>
          </a:p>
          <a:p>
            <a:pPr lvl="1"/>
            <a:r>
              <a:rPr lang="en-US" altLang="en-US" sz="2800" dirty="0">
                <a:latin typeface="Helvetica" panose="020B0604020202020204" pitchFamily="34" charset="0"/>
              </a:rPr>
              <a:t>Long-wool</a:t>
            </a:r>
          </a:p>
          <a:p>
            <a:pPr lvl="1"/>
            <a:r>
              <a:rPr lang="en-US" altLang="en-US" sz="2800" dirty="0">
                <a:latin typeface="Helvetica" panose="020B0604020202020204" pitchFamily="34" charset="0"/>
              </a:rPr>
              <a:t>Medium-wool</a:t>
            </a:r>
          </a:p>
          <a:p>
            <a:pPr lvl="1"/>
            <a:r>
              <a:rPr lang="en-US" altLang="en-US" sz="2800" dirty="0">
                <a:latin typeface="Helvetica" panose="020B0604020202020204" pitchFamily="34" charset="0"/>
              </a:rPr>
              <a:t>Crossbred-wool</a:t>
            </a:r>
          </a:p>
          <a:p>
            <a:pPr lvl="1"/>
            <a:r>
              <a:rPr lang="en-US" altLang="en-US" sz="2800" dirty="0">
                <a:latin typeface="Helvetica" panose="020B0604020202020204" pitchFamily="34" charset="0"/>
              </a:rPr>
              <a:t>Hair sheep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6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Oxford </a:t>
            </a:r>
            <a:endParaRPr lang="en-US" dirty="0"/>
          </a:p>
        </p:txBody>
      </p:sp>
      <p:pic>
        <p:nvPicPr>
          <p:cNvPr id="5122" name="Picture 2" descr="Image result for oxford sheep naile 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298" y="2103966"/>
            <a:ext cx="6882884" cy="458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5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Montadale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 descr="Image result for Montadale sheep naile 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2108200"/>
            <a:ext cx="5010982" cy="460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Southdown </a:t>
            </a:r>
            <a:endParaRPr lang="en-US" dirty="0"/>
          </a:p>
        </p:txBody>
      </p:sp>
      <p:pic>
        <p:nvPicPr>
          <p:cNvPr id="8194" name="Picture 2" descr="Image result for southdown sheep naile 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33" y="2154767"/>
            <a:ext cx="5400449" cy="462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4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Cheviot </a:t>
            </a:r>
            <a:endParaRPr lang="en-US" dirty="0"/>
          </a:p>
        </p:txBody>
      </p:sp>
      <p:pic>
        <p:nvPicPr>
          <p:cNvPr id="1026" name="Picture 2" descr="Image result for Cheviot Sheep NA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931" y="2171701"/>
            <a:ext cx="4413251" cy="452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18" y="2328332"/>
            <a:ext cx="6560481" cy="43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Texel</a:t>
            </a:r>
            <a:endParaRPr lang="en-US" dirty="0"/>
          </a:p>
        </p:txBody>
      </p:sp>
      <p:pic>
        <p:nvPicPr>
          <p:cNvPr id="3074" name="Picture 2" descr="Image result for Texel Sheep NA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2222500"/>
            <a:ext cx="6011126" cy="455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exel Sheep sh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" y="2222500"/>
            <a:ext cx="3800475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4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Hair Sheep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3200" dirty="0">
                <a:latin typeface="Helvetica" panose="020B0604020202020204" pitchFamily="34" charset="0"/>
              </a:rPr>
              <a:t>More hair fibers and less wool</a:t>
            </a:r>
          </a:p>
          <a:p>
            <a:pPr lvl="1"/>
            <a:r>
              <a:rPr lang="en-US" altLang="en-US" sz="2800" dirty="0">
                <a:latin typeface="Helvetica" panose="020B0604020202020204" pitchFamily="34" charset="0"/>
              </a:rPr>
              <a:t>Easier to maintain</a:t>
            </a:r>
          </a:p>
          <a:p>
            <a:pPr lvl="1"/>
            <a:r>
              <a:rPr lang="en-US" altLang="en-US" sz="2800" dirty="0">
                <a:latin typeface="Helvetica" panose="020B0604020202020204" pitchFamily="34" charset="0"/>
              </a:rPr>
              <a:t>More heat-tolerant</a:t>
            </a:r>
          </a:p>
          <a:p>
            <a:pPr lvl="1"/>
            <a:r>
              <a:rPr lang="en-US" altLang="en-US" sz="2800" dirty="0">
                <a:latin typeface="Helvetica" panose="020B0604020202020204" pitchFamily="34" charset="0"/>
              </a:rPr>
              <a:t>More parasite resistant</a:t>
            </a:r>
          </a:p>
          <a:p>
            <a:pPr lvl="1"/>
            <a:r>
              <a:rPr lang="en-US" altLang="en-US" sz="2800" dirty="0">
                <a:latin typeface="Helvetica" panose="020B0604020202020204" pitchFamily="34" charset="0"/>
              </a:rPr>
              <a:t>Provide multiple lambing opportunities per year</a:t>
            </a:r>
          </a:p>
          <a:p>
            <a:r>
              <a:rPr lang="en-US" altLang="en-US" sz="3200" dirty="0">
                <a:latin typeface="Helvetica" panose="020B0604020202020204" pitchFamily="34" charset="0"/>
              </a:rPr>
              <a:t>Popular hair sheep breeds</a:t>
            </a:r>
          </a:p>
          <a:p>
            <a:pPr lvl="1"/>
            <a:r>
              <a:rPr lang="en-US" altLang="en-US" sz="2800" dirty="0" err="1">
                <a:latin typeface="Helvetica" panose="020B0604020202020204" pitchFamily="34" charset="0"/>
              </a:rPr>
              <a:t>Dorper</a:t>
            </a:r>
            <a:endParaRPr lang="en-US" altLang="en-US" sz="2800" dirty="0">
              <a:latin typeface="Helvetica" panose="020B0604020202020204" pitchFamily="34" charset="0"/>
            </a:endParaRPr>
          </a:p>
          <a:p>
            <a:pPr lvl="1"/>
            <a:r>
              <a:rPr lang="en-US" altLang="en-US" sz="2800" dirty="0">
                <a:latin typeface="Helvetica" panose="020B0604020202020204" pitchFamily="34" charset="0"/>
              </a:rPr>
              <a:t>Katahdin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Dorper</a:t>
            </a:r>
            <a:endParaRPr lang="en-US" dirty="0"/>
          </a:p>
        </p:txBody>
      </p:sp>
      <p:pic>
        <p:nvPicPr>
          <p:cNvPr id="4098" name="Picture 2" descr="Image result for Dorper Sheep sh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8" y="2408765"/>
            <a:ext cx="5027193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Dorper Sheep sh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082" y="2408766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85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Katahdin </a:t>
            </a:r>
            <a:endParaRPr lang="en-US" dirty="0"/>
          </a:p>
        </p:txBody>
      </p:sp>
      <p:pic>
        <p:nvPicPr>
          <p:cNvPr id="5122" name="Picture 2" descr="Image result for Katahdin Sheep sh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311399"/>
            <a:ext cx="5316609" cy="398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Katahdin Sheep sh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33" y="2311399"/>
            <a:ext cx="4689249" cy="398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 Natural Colored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Sheep with a dark fibered fleece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Fine Wool Breeds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>
                <a:latin typeface="Helvetica" panose="020B0604020202020204" pitchFamily="34" charset="0"/>
              </a:rPr>
              <a:t>All developed from the Spanish Merino breed</a:t>
            </a:r>
          </a:p>
          <a:p>
            <a:r>
              <a:rPr lang="en-US" altLang="en-US" sz="3600" dirty="0">
                <a:latin typeface="Helvetica" panose="020B0604020202020204" pitchFamily="34" charset="0"/>
              </a:rPr>
              <a:t>Valuable, fine wool</a:t>
            </a:r>
          </a:p>
          <a:p>
            <a:r>
              <a:rPr lang="en-US" altLang="en-US" sz="3600" dirty="0">
                <a:latin typeface="Helvetica" panose="020B0604020202020204" pitchFamily="34" charset="0"/>
              </a:rPr>
              <a:t>Common breeds</a:t>
            </a:r>
          </a:p>
          <a:p>
            <a:pPr lvl="1"/>
            <a:r>
              <a:rPr lang="en-US" altLang="en-US" sz="3200" dirty="0" err="1">
                <a:latin typeface="Helvetica" panose="020B0604020202020204" pitchFamily="34" charset="0"/>
              </a:rPr>
              <a:t>Rambouillet</a:t>
            </a:r>
            <a:r>
              <a:rPr lang="en-US" altLang="en-US" sz="3200" dirty="0">
                <a:latin typeface="Helvetica" panose="020B0604020202020204" pitchFamily="34" charset="0"/>
              </a:rPr>
              <a:t> (shown)</a:t>
            </a:r>
          </a:p>
          <a:p>
            <a:pPr lvl="1"/>
            <a:r>
              <a:rPr lang="en-US" altLang="en-US" sz="3200" dirty="0">
                <a:latin typeface="Helvetica" panose="020B0604020202020204" pitchFamily="34" charset="0"/>
              </a:rPr>
              <a:t>Merino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086100"/>
            <a:ext cx="43624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4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Colored </a:t>
            </a:r>
            <a:endParaRPr lang="en-US" dirty="0"/>
          </a:p>
        </p:txBody>
      </p:sp>
      <p:pic>
        <p:nvPicPr>
          <p:cNvPr id="7170" name="Picture 2" descr="Image result for Natural Colored sheep naile 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67" y="2146300"/>
            <a:ext cx="4621515" cy="462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39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Rambouillet</a:t>
            </a:r>
            <a:endParaRPr lang="en-US" dirty="0"/>
          </a:p>
        </p:txBody>
      </p:sp>
      <p:pic>
        <p:nvPicPr>
          <p:cNvPr id="6146" name="Picture 2" descr="Image result for Rambouillet Sheep sh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33" y="2165877"/>
            <a:ext cx="6975249" cy="434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3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Merino </a:t>
            </a:r>
            <a:endParaRPr lang="en-US" dirty="0"/>
          </a:p>
        </p:txBody>
      </p:sp>
      <p:pic>
        <p:nvPicPr>
          <p:cNvPr id="9218" name="Picture 2" descr="Image result for Merino Sheep sh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1" y="2374900"/>
            <a:ext cx="5839884" cy="432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8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Long Wool Breeds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>
                <a:latin typeface="Helvetica" panose="020B0604020202020204" pitchFamily="34" charset="0"/>
              </a:rPr>
              <a:t>Produce long, coarse wool</a:t>
            </a:r>
          </a:p>
          <a:p>
            <a:r>
              <a:rPr lang="en-US" altLang="en-US" sz="3200" dirty="0">
                <a:latin typeface="Helvetica" panose="020B0604020202020204" pitchFamily="34" charset="0"/>
              </a:rPr>
              <a:t>Originated in the United Kingdom</a:t>
            </a:r>
          </a:p>
          <a:p>
            <a:r>
              <a:rPr lang="en-US" altLang="en-US" sz="3200" dirty="0">
                <a:latin typeface="Helvetica" panose="020B0604020202020204" pitchFamily="34" charset="0"/>
              </a:rPr>
              <a:t>Long-wool breeds common in United States</a:t>
            </a:r>
          </a:p>
          <a:p>
            <a:pPr lvl="1"/>
            <a:r>
              <a:rPr lang="en-US" altLang="en-US" sz="2800" dirty="0" err="1">
                <a:latin typeface="Helvetica" panose="020B0604020202020204" pitchFamily="34" charset="0"/>
              </a:rPr>
              <a:t>Costwold</a:t>
            </a:r>
            <a:endParaRPr lang="en-US" altLang="en-US" sz="2800" dirty="0">
              <a:latin typeface="Helvetica" panose="020B0604020202020204" pitchFamily="34" charset="0"/>
            </a:endParaRPr>
          </a:p>
          <a:p>
            <a:pPr lvl="1"/>
            <a:r>
              <a:rPr lang="en-US" altLang="en-US" sz="2800" dirty="0">
                <a:latin typeface="Helvetica" panose="020B0604020202020204" pitchFamily="34" charset="0"/>
              </a:rPr>
              <a:t>Leicester</a:t>
            </a:r>
          </a:p>
          <a:p>
            <a:pPr lvl="1"/>
            <a:r>
              <a:rPr lang="en-US" altLang="en-US" sz="2800" dirty="0">
                <a:latin typeface="Helvetica" panose="020B0604020202020204" pitchFamily="34" charset="0"/>
              </a:rPr>
              <a:t>Lincoln</a:t>
            </a:r>
          </a:p>
          <a:p>
            <a:pPr lvl="1"/>
            <a:r>
              <a:rPr lang="en-US" altLang="en-US" sz="2800" dirty="0">
                <a:latin typeface="Helvetica" panose="020B0604020202020204" pitchFamily="34" charset="0"/>
              </a:rPr>
              <a:t>Romney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Cotswold </a:t>
            </a:r>
            <a:endParaRPr lang="en-US" dirty="0"/>
          </a:p>
        </p:txBody>
      </p:sp>
      <p:pic>
        <p:nvPicPr>
          <p:cNvPr id="9218" name="Picture 2" descr="Image result for Cotswold sheep naile 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867" y="2166408"/>
            <a:ext cx="5688315" cy="44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6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Linclon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Image result for Lincoln She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533" y="2176462"/>
            <a:ext cx="4841649" cy="447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2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Romney</a:t>
            </a:r>
            <a:endParaRPr lang="en-US" dirty="0"/>
          </a:p>
        </p:txBody>
      </p:sp>
      <p:pic>
        <p:nvPicPr>
          <p:cNvPr id="10242" name="Picture 2" descr="Image result for Romney Sheep sh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133" y="2137833"/>
            <a:ext cx="6010049" cy="45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1609</TotalTime>
  <Words>999</Words>
  <Application>Microsoft Office PowerPoint</Application>
  <PresentationFormat>Widescreen</PresentationFormat>
  <Paragraphs>210</Paragraphs>
  <Slides>30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Helvetica</vt:lpstr>
      <vt:lpstr>Trebuchet MS</vt:lpstr>
      <vt:lpstr>Berlin</vt:lpstr>
      <vt:lpstr>Breeds of Sheep </vt:lpstr>
      <vt:lpstr>Breeds of Sheep </vt:lpstr>
      <vt:lpstr>Fine Wool Breeds</vt:lpstr>
      <vt:lpstr>Rambouillet</vt:lpstr>
      <vt:lpstr>Merino </vt:lpstr>
      <vt:lpstr>Long Wool Breeds</vt:lpstr>
      <vt:lpstr>Cotswold </vt:lpstr>
      <vt:lpstr>Linclon </vt:lpstr>
      <vt:lpstr>Romney</vt:lpstr>
      <vt:lpstr>Border Leister </vt:lpstr>
      <vt:lpstr>Crossbreed (Composite) Wool Breeds</vt:lpstr>
      <vt:lpstr>Corriedale </vt:lpstr>
      <vt:lpstr>Columbia </vt:lpstr>
      <vt:lpstr>Polypay</vt:lpstr>
      <vt:lpstr>Medium Wool Breeds</vt:lpstr>
      <vt:lpstr>Suffolk </vt:lpstr>
      <vt:lpstr>Hampshire </vt:lpstr>
      <vt:lpstr>Dorset </vt:lpstr>
      <vt:lpstr>Shropshire </vt:lpstr>
      <vt:lpstr>Oxford </vt:lpstr>
      <vt:lpstr>Montadale </vt:lpstr>
      <vt:lpstr>Southdown </vt:lpstr>
      <vt:lpstr>Cheviot </vt:lpstr>
      <vt:lpstr>Tunis </vt:lpstr>
      <vt:lpstr>Texel</vt:lpstr>
      <vt:lpstr>Hair Sheep </vt:lpstr>
      <vt:lpstr>Dorper</vt:lpstr>
      <vt:lpstr>Katahdin </vt:lpstr>
      <vt:lpstr> Natural Colored</vt:lpstr>
      <vt:lpstr>Natural Colored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Breeds of Beef Cattle</dc:title>
  <dc:creator>Jeremy Fair</dc:creator>
  <cp:lastModifiedBy>Jeremy Fair</cp:lastModifiedBy>
  <cp:revision>55</cp:revision>
  <dcterms:created xsi:type="dcterms:W3CDTF">2016-08-18T19:12:38Z</dcterms:created>
  <dcterms:modified xsi:type="dcterms:W3CDTF">2018-12-05T18:27:14Z</dcterms:modified>
</cp:coreProperties>
</file>